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8" r:id="rId5"/>
    <p:sldId id="324" r:id="rId6"/>
    <p:sldId id="332" r:id="rId7"/>
    <p:sldId id="333" r:id="rId8"/>
    <p:sldId id="317" r:id="rId9"/>
    <p:sldId id="29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 autoAdjust="0"/>
    <p:restoredTop sz="94667" autoAdjust="0"/>
  </p:normalViewPr>
  <p:slideViewPr>
    <p:cSldViewPr snapToGrid="0">
      <p:cViewPr varScale="1">
        <p:scale>
          <a:sx n="90" d="100"/>
          <a:sy n="90" d="100"/>
        </p:scale>
        <p:origin x="710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962F03-D7DC-CB6C-79F9-6EDB31BEAE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0420-EBB5-D564-54DE-341AD5F02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D50C4-F1A5-A448-9E63-11D939CA9B7B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5A34-0F73-44B8-F88C-ACF0104FF4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C5854-4E8A-EB36-303D-1E97CBF232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60AD6-267C-A84D-8EB9-DEB2595DCF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0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18D7-DF4E-4C59-9BBA-548250DAC33A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0A82-9926-4DBA-8BA5-A22EEB8AC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3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7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7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9"/>
            <a:ext cx="10058397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FDB2F69B-2054-2B19-B5CA-CB02C02F900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85800" y="2103438"/>
            <a:ext cx="10820400" cy="37020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D5D5A-0193-F076-B3BC-8B80744EFD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FF8D-2D04-5E87-990C-B171F1B47A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4273D7-57D0-754C-B3BD-00D85865C8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3091" y="3427812"/>
            <a:ext cx="5143494" cy="3430188"/>
          </a:xfrm>
          <a:custGeom>
            <a:avLst/>
            <a:gdLst>
              <a:gd name="connsiteX0" fmla="*/ 922627 w 5143494"/>
              <a:gd name="connsiteY0" fmla="*/ 0 h 3430188"/>
              <a:gd name="connsiteX1" fmla="*/ 955285 w 5143494"/>
              <a:gd name="connsiteY1" fmla="*/ 29682 h 3430188"/>
              <a:gd name="connsiteX2" fmla="*/ 2591894 w 5143494"/>
              <a:gd name="connsiteY2" fmla="*/ 617209 h 3430188"/>
              <a:gd name="connsiteX3" fmla="*/ 4228502 w 5143494"/>
              <a:gd name="connsiteY3" fmla="*/ 29682 h 3430188"/>
              <a:gd name="connsiteX4" fmla="*/ 4240798 w 5143494"/>
              <a:gd name="connsiteY4" fmla="*/ 18506 h 3430188"/>
              <a:gd name="connsiteX5" fmla="*/ 4390247 w 5143494"/>
              <a:gd name="connsiteY5" fmla="*/ 157278 h 3430188"/>
              <a:gd name="connsiteX6" fmla="*/ 5143494 w 5143494"/>
              <a:gd name="connsiteY6" fmla="*/ 2015180 h 3430188"/>
              <a:gd name="connsiteX7" fmla="*/ 4833098 w 5143494"/>
              <a:gd name="connsiteY7" fmla="*/ 3267589 h 3430188"/>
              <a:gd name="connsiteX8" fmla="*/ 4736412 w 5143494"/>
              <a:gd name="connsiteY8" fmla="*/ 3430188 h 3430188"/>
              <a:gd name="connsiteX9" fmla="*/ 407083 w 5143494"/>
              <a:gd name="connsiteY9" fmla="*/ 3430188 h 3430188"/>
              <a:gd name="connsiteX10" fmla="*/ 310396 w 5143494"/>
              <a:gd name="connsiteY10" fmla="*/ 3267589 h 3430188"/>
              <a:gd name="connsiteX11" fmla="*/ 0 w 5143494"/>
              <a:gd name="connsiteY11" fmla="*/ 2015180 h 3430188"/>
              <a:gd name="connsiteX12" fmla="*/ 753247 w 5143494"/>
              <a:gd name="connsiteY12" fmla="*/ 157278 h 343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3494" h="3430188">
                <a:moveTo>
                  <a:pt x="922627" y="0"/>
                </a:moveTo>
                <a:lnTo>
                  <a:pt x="955285" y="29682"/>
                </a:lnTo>
                <a:cubicBezTo>
                  <a:pt x="1400036" y="396722"/>
                  <a:pt x="1970216" y="617209"/>
                  <a:pt x="2591894" y="617209"/>
                </a:cubicBezTo>
                <a:cubicBezTo>
                  <a:pt x="3213572" y="617209"/>
                  <a:pt x="3783752" y="396722"/>
                  <a:pt x="4228502" y="29682"/>
                </a:cubicBezTo>
                <a:lnTo>
                  <a:pt x="4240798" y="18506"/>
                </a:lnTo>
                <a:lnTo>
                  <a:pt x="4390247" y="157278"/>
                </a:lnTo>
                <a:cubicBezTo>
                  <a:pt x="4855642" y="632756"/>
                  <a:pt x="5143494" y="1289624"/>
                  <a:pt x="5143494" y="2015180"/>
                </a:cubicBezTo>
                <a:cubicBezTo>
                  <a:pt x="5143494" y="2468653"/>
                  <a:pt x="5031052" y="2895294"/>
                  <a:pt x="4833098" y="3267589"/>
                </a:cubicBezTo>
                <a:lnTo>
                  <a:pt x="4736412" y="3430188"/>
                </a:lnTo>
                <a:lnTo>
                  <a:pt x="407083" y="3430188"/>
                </a:lnTo>
                <a:lnTo>
                  <a:pt x="310396" y="3267589"/>
                </a:lnTo>
                <a:cubicBezTo>
                  <a:pt x="112443" y="2895294"/>
                  <a:pt x="0" y="2468653"/>
                  <a:pt x="0" y="2015180"/>
                </a:cubicBezTo>
                <a:cubicBezTo>
                  <a:pt x="0" y="1289624"/>
                  <a:pt x="287853" y="632756"/>
                  <a:pt x="753247" y="157278"/>
                </a:cubicBezTo>
                <a:close/>
              </a:path>
            </a:pathLst>
          </a:custGeom>
          <a:noFill/>
        </p:spPr>
        <p:txBody>
          <a:bodyPr wrap="square" tIns="9144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32664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486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6">
            <a:extLst>
              <a:ext uri="{FF2B5EF4-FFF2-40B4-BE49-F238E27FC236}">
                <a16:creationId xmlns:a16="http://schemas.microsoft.com/office/drawing/2014/main" id="{BB199B51-3DFF-3DF2-E402-55A5DA84946E}"/>
              </a:ext>
            </a:extLst>
          </p:cNvPr>
          <p:cNvSpPr/>
          <p:nvPr userDrawn="1"/>
        </p:nvSpPr>
        <p:spPr>
          <a:xfrm>
            <a:off x="7010400" y="0"/>
            <a:ext cx="5175265" cy="6859269"/>
          </a:xfrm>
          <a:custGeom>
            <a:avLst/>
            <a:gdLst>
              <a:gd name="connsiteX0" fmla="*/ 0 w 5175265"/>
              <a:gd name="connsiteY0" fmla="*/ 0 h 6859269"/>
              <a:gd name="connsiteX1" fmla="*/ 0 w 5175265"/>
              <a:gd name="connsiteY1" fmla="*/ 6407150 h 6859269"/>
              <a:gd name="connsiteX2" fmla="*/ 4494943 w 5175265"/>
              <a:gd name="connsiteY2" fmla="*/ 6407150 h 6859269"/>
              <a:gd name="connsiteX3" fmla="*/ 4505078 w 5175265"/>
              <a:gd name="connsiteY3" fmla="*/ 6417310 h 6859269"/>
              <a:gd name="connsiteX4" fmla="*/ 4494943 w 5175265"/>
              <a:gd name="connsiteY4" fmla="*/ 6427470 h 6859269"/>
              <a:gd name="connsiteX5" fmla="*/ 0 w 5175265"/>
              <a:gd name="connsiteY5" fmla="*/ 6427470 h 6859269"/>
              <a:gd name="connsiteX6" fmla="*/ 0 w 5175265"/>
              <a:gd name="connsiteY6" fmla="*/ 6859270 h 6859269"/>
              <a:gd name="connsiteX7" fmla="*/ 5175266 w 5175265"/>
              <a:gd name="connsiteY7" fmla="*/ 6859270 h 6859269"/>
              <a:gd name="connsiteX8" fmla="*/ 5175266 w 5175265"/>
              <a:gd name="connsiteY8" fmla="*/ 0 h 6859269"/>
              <a:gd name="connsiteX9" fmla="*/ 0 w 5175265"/>
              <a:gd name="connsiteY9" fmla="*/ 0 h 6859269"/>
              <a:gd name="connsiteX10" fmla="*/ 4491143 w 5175265"/>
              <a:gd name="connsiteY10" fmla="*/ 1362710 h 6859269"/>
              <a:gd name="connsiteX11" fmla="*/ 4364453 w 5175265"/>
              <a:gd name="connsiteY11" fmla="*/ 1362710 h 6859269"/>
              <a:gd name="connsiteX12" fmla="*/ 4364453 w 5175265"/>
              <a:gd name="connsiteY12" fmla="*/ 895350 h 6859269"/>
              <a:gd name="connsiteX13" fmla="*/ 3826023 w 5175265"/>
              <a:gd name="connsiteY13" fmla="*/ 1435100 h 6859269"/>
              <a:gd name="connsiteX14" fmla="*/ 3736073 w 5175265"/>
              <a:gd name="connsiteY14" fmla="*/ 1344930 h 6859269"/>
              <a:gd name="connsiteX15" fmla="*/ 4261835 w 5175265"/>
              <a:gd name="connsiteY15" fmla="*/ 817880 h 6859269"/>
              <a:gd name="connsiteX16" fmla="*/ 3807019 w 5175265"/>
              <a:gd name="connsiteY16" fmla="*/ 817880 h 6859269"/>
              <a:gd name="connsiteX17" fmla="*/ 3807019 w 5175265"/>
              <a:gd name="connsiteY17" fmla="*/ 690880 h 6859269"/>
              <a:gd name="connsiteX18" fmla="*/ 4364453 w 5175265"/>
              <a:gd name="connsiteY18" fmla="*/ 690880 h 6859269"/>
              <a:gd name="connsiteX19" fmla="*/ 4482274 w 5175265"/>
              <a:gd name="connsiteY19" fmla="*/ 690880 h 6859269"/>
              <a:gd name="connsiteX20" fmla="*/ 4491143 w 5175265"/>
              <a:gd name="connsiteY20" fmla="*/ 690880 h 6859269"/>
              <a:gd name="connsiteX21" fmla="*/ 4491143 w 5175265"/>
              <a:gd name="connsiteY21" fmla="*/ 1362710 h 685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75265" h="6859269">
                <a:moveTo>
                  <a:pt x="0" y="0"/>
                </a:moveTo>
                <a:lnTo>
                  <a:pt x="0" y="6407150"/>
                </a:lnTo>
                <a:lnTo>
                  <a:pt x="4494943" y="6407150"/>
                </a:lnTo>
                <a:cubicBezTo>
                  <a:pt x="4500011" y="6407150"/>
                  <a:pt x="4505078" y="6410960"/>
                  <a:pt x="4505078" y="6417310"/>
                </a:cubicBezTo>
                <a:cubicBezTo>
                  <a:pt x="4505078" y="6423660"/>
                  <a:pt x="4501278" y="6427470"/>
                  <a:pt x="4494943" y="6427470"/>
                </a:cubicBezTo>
                <a:lnTo>
                  <a:pt x="0" y="6427470"/>
                </a:lnTo>
                <a:lnTo>
                  <a:pt x="0" y="6859270"/>
                </a:lnTo>
                <a:lnTo>
                  <a:pt x="5175266" y="6859270"/>
                </a:lnTo>
                <a:lnTo>
                  <a:pt x="5175266" y="0"/>
                </a:lnTo>
                <a:lnTo>
                  <a:pt x="0" y="0"/>
                </a:lnTo>
                <a:close/>
                <a:moveTo>
                  <a:pt x="4491143" y="1362710"/>
                </a:moveTo>
                <a:lnTo>
                  <a:pt x="4364453" y="1362710"/>
                </a:lnTo>
                <a:lnTo>
                  <a:pt x="4364453" y="895350"/>
                </a:lnTo>
                <a:lnTo>
                  <a:pt x="3826023" y="1435100"/>
                </a:lnTo>
                <a:lnTo>
                  <a:pt x="3736073" y="1344930"/>
                </a:lnTo>
                <a:lnTo>
                  <a:pt x="4261835" y="817880"/>
                </a:lnTo>
                <a:lnTo>
                  <a:pt x="3807019" y="817880"/>
                </a:lnTo>
                <a:lnTo>
                  <a:pt x="3807019" y="690880"/>
                </a:lnTo>
                <a:lnTo>
                  <a:pt x="4364453" y="690880"/>
                </a:lnTo>
                <a:lnTo>
                  <a:pt x="4482274" y="690880"/>
                </a:lnTo>
                <a:lnTo>
                  <a:pt x="4491143" y="690880"/>
                </a:lnTo>
                <a:lnTo>
                  <a:pt x="4491143" y="13627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9584266" cy="1387852"/>
          </a:xfrm>
        </p:spPr>
        <p:txBody>
          <a:bodyPr lIns="0" tIns="0" rIns="45720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37D59-BF08-6CEE-197E-A579E470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C225B1-A420-C658-9FD7-067B9FEFF7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7334" y="2552698"/>
            <a:ext cx="5964766" cy="3083217"/>
          </a:xfrm>
        </p:spPr>
        <p:txBody>
          <a:bodyPr lIns="91440">
            <a:noAutofit/>
          </a:bodyPr>
          <a:lstStyle>
            <a:lvl1pPr marL="457200" indent="-457200">
              <a:spcBef>
                <a:spcPts val="1600"/>
              </a:spcBef>
              <a:buSzPct val="100000"/>
              <a:buFont typeface="+mj-lt"/>
              <a:buAutoNum type="arabicPeriod"/>
              <a:defRPr sz="1800"/>
            </a:lvl1pPr>
            <a:lvl2pPr marL="800100" indent="-342900">
              <a:spcBef>
                <a:spcPts val="1600"/>
              </a:spcBef>
              <a:buSzPct val="100000"/>
              <a:buFont typeface="+mj-lt"/>
              <a:buAutoNum type="alphaLcPeriod"/>
              <a:defRPr sz="1600"/>
            </a:lvl2pPr>
            <a:lvl3pPr marL="1257300" indent="-342900">
              <a:spcBef>
                <a:spcPts val="1600"/>
              </a:spcBef>
              <a:buSzPct val="100000"/>
              <a:buFont typeface="+mj-lt"/>
              <a:buAutoNum type="arabicParenR"/>
              <a:defRPr sz="1400"/>
            </a:lvl3pPr>
            <a:lvl4pPr marL="1600200" indent="-228600">
              <a:spcBef>
                <a:spcPts val="1600"/>
              </a:spcBef>
              <a:buSzPct val="100000"/>
              <a:buFont typeface="+mj-lt"/>
              <a:buAutoNum type="alphaLcParenR"/>
              <a:defRPr sz="1200"/>
            </a:lvl4pPr>
            <a:lvl5pPr marL="2057400" indent="-228600">
              <a:spcBef>
                <a:spcPts val="1600"/>
              </a:spcBef>
              <a:buSzPct val="100000"/>
              <a:buFont typeface="+mj-lt"/>
              <a:buAutoNum type="romanL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5F9D66-4BCE-5466-BE42-19F154C5BF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6513" y="2552699"/>
            <a:ext cx="3842913" cy="3083216"/>
          </a:xfrm>
        </p:spPr>
        <p:txBody>
          <a:bodyPr>
            <a:noAutofit/>
          </a:bodyPr>
          <a:lstStyle>
            <a:lvl1pPr marL="457200" indent="-457200">
              <a:lnSpc>
                <a:spcPts val="2400"/>
              </a:lnSpc>
              <a:spcBef>
                <a:spcPts val="2800"/>
              </a:spcBef>
              <a:defRPr sz="2400"/>
            </a:lvl1pPr>
            <a:lvl2pPr>
              <a:lnSpc>
                <a:spcPts val="2400"/>
              </a:lnSpc>
              <a:spcBef>
                <a:spcPts val="2800"/>
              </a:spcBef>
              <a:defRPr sz="2000"/>
            </a:lvl2pPr>
            <a:lvl3pPr>
              <a:lnSpc>
                <a:spcPts val="2400"/>
              </a:lnSpc>
              <a:spcBef>
                <a:spcPts val="2800"/>
              </a:spcBef>
              <a:defRPr sz="1800"/>
            </a:lvl3pPr>
            <a:lvl4pPr>
              <a:lnSpc>
                <a:spcPts val="2400"/>
              </a:lnSpc>
              <a:spcBef>
                <a:spcPts val="2800"/>
              </a:spcBef>
              <a:defRPr sz="1600"/>
            </a:lvl4pPr>
            <a:lvl5pPr>
              <a:lnSpc>
                <a:spcPts val="2400"/>
              </a:lnSpc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73DFC-848F-3CB1-23EC-9E1D65E487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99A12-3443-5523-F408-1CF310CF25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8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85799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57798"/>
            <a:ext cx="10820397" cy="911425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3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09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BD89-63D9-CB44-E4AE-7915C4D7850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4793-C529-931D-7D27-4D16610424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6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297680" cy="5468112"/>
          </a:xfrm>
        </p:spPr>
        <p:txBody>
          <a:bodyPr lIns="0" tIns="0" rIns="0" bIns="0" anchor="t" anchorCtr="0">
            <a:normAutofit/>
          </a:bodyPr>
          <a:lstStyle>
            <a:lvl1pPr marL="4572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eriod"/>
              <a:defRPr sz="2400"/>
            </a:lvl1pPr>
            <a:lvl2pPr marL="9144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eriod"/>
              <a:defRPr sz="2000"/>
            </a:lvl2pPr>
            <a:lvl3pPr marL="12573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arenR"/>
              <a:defRPr sz="1800"/>
            </a:lvl3pPr>
            <a:lvl4pPr marL="17145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arenR"/>
              <a:defRPr sz="1600"/>
            </a:lvl4pPr>
            <a:lvl5pPr marL="21717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romanLcPeriod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4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67956"/>
            <a:ext cx="10058400" cy="914400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5531A5-E0BC-2493-B1DF-7FDEBBD0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856093"/>
            <a:ext cx="5791637" cy="5145815"/>
            <a:chOff x="6400363" y="856093"/>
            <a:chExt cx="5791637" cy="51458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204924-0071-7102-F00E-8494C96FA10C}"/>
                </a:ext>
              </a:extLst>
            </p:cNvPr>
            <p:cNvSpPr/>
            <p:nvPr userDrawn="1"/>
          </p:nvSpPr>
          <p:spPr>
            <a:xfrm flipH="1">
              <a:off x="6400363" y="856093"/>
              <a:ext cx="5145815" cy="51458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3D4C6F-59E1-AAC8-F730-988C9DA079C9}"/>
                </a:ext>
              </a:extLst>
            </p:cNvPr>
            <p:cNvSpPr/>
            <p:nvPr userDrawn="1"/>
          </p:nvSpPr>
          <p:spPr>
            <a:xfrm flipH="1">
              <a:off x="10319220" y="953697"/>
              <a:ext cx="1872780" cy="4949246"/>
            </a:xfrm>
            <a:custGeom>
              <a:avLst/>
              <a:gdLst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403694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820319 w 1872780"/>
                <a:gd name="connsiteY7" fmla="*/ 335236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11" fmla="*/ 0 w 1872780"/>
                <a:gd name="connsiteY11" fmla="*/ 0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311361 h 4949246"/>
                <a:gd name="connsiteX8" fmla="*/ 526273 w 1872780"/>
                <a:gd name="connsiteY8" fmla="*/ 212931 h 4949246"/>
                <a:gd name="connsiteX9" fmla="*/ 95108 w 1872780"/>
                <a:gd name="connsiteY9" fmla="*/ 27645 h 4949246"/>
                <a:gd name="connsiteX10" fmla="*/ 0 w 1872780"/>
                <a:gd name="connsiteY10" fmla="*/ 0 h 49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2780" h="4949246">
                  <a:moveTo>
                    <a:pt x="0" y="0"/>
                  </a:moveTo>
                  <a:lnTo>
                    <a:pt x="0" y="4949246"/>
                  </a:lnTo>
                  <a:lnTo>
                    <a:pt x="64976" y="4932538"/>
                  </a:lnTo>
                  <a:cubicBezTo>
                    <a:pt x="1112326" y="4606779"/>
                    <a:pt x="1872780" y="3629848"/>
                    <a:pt x="1872780" y="2475303"/>
                  </a:cubicBezTo>
                  <a:cubicBezTo>
                    <a:pt x="1872780" y="1676003"/>
                    <a:pt x="1508302" y="961831"/>
                    <a:pt x="936480" y="489922"/>
                  </a:cubicBezTo>
                  <a:lnTo>
                    <a:pt x="816865" y="400475"/>
                  </a:lnTo>
                  <a:lnTo>
                    <a:pt x="816865" y="403694"/>
                  </a:lnTo>
                  <a:lnTo>
                    <a:pt x="688294" y="311361"/>
                  </a:lnTo>
                  <a:lnTo>
                    <a:pt x="526273" y="212931"/>
                  </a:lnTo>
                  <a:cubicBezTo>
                    <a:pt x="389561" y="138665"/>
                    <a:pt x="245366" y="76429"/>
                    <a:pt x="95108" y="276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84E397-4075-3615-C87B-9D22754DFD4C}"/>
                </a:ext>
              </a:extLst>
            </p:cNvPr>
            <p:cNvSpPr/>
            <p:nvPr userDrawn="1"/>
          </p:nvSpPr>
          <p:spPr>
            <a:xfrm flipH="1">
              <a:off x="10319222" y="1763840"/>
              <a:ext cx="1226956" cy="3330322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137" y="400925"/>
            <a:ext cx="8913947" cy="406174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3140" y="4519311"/>
            <a:ext cx="8913949" cy="165720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8CADAB-C836-336D-DC60-E20AAE3199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972878"/>
            <a:ext cx="1264455" cy="4926287"/>
          </a:xfrm>
          <a:custGeom>
            <a:avLst/>
            <a:gdLst>
              <a:gd name="connsiteX0" fmla="*/ 0 w 1264455"/>
              <a:gd name="connsiteY0" fmla="*/ 0 h 4926287"/>
              <a:gd name="connsiteX1" fmla="*/ 53564 w 1264455"/>
              <a:gd name="connsiteY1" fmla="*/ 0 h 4926287"/>
              <a:gd name="connsiteX2" fmla="*/ 184430 w 1264455"/>
              <a:gd name="connsiteY2" fmla="*/ 42338 h 4926287"/>
              <a:gd name="connsiteX3" fmla="*/ 1264455 w 1264455"/>
              <a:gd name="connsiteY3" fmla="*/ 797216 h 4926287"/>
              <a:gd name="connsiteX4" fmla="*/ 1245431 w 1264455"/>
              <a:gd name="connsiteY4" fmla="*/ 818786 h 4926287"/>
              <a:gd name="connsiteX5" fmla="*/ 646813 w 1264455"/>
              <a:gd name="connsiteY5" fmla="*/ 2455489 h 4926287"/>
              <a:gd name="connsiteX6" fmla="*/ 1245431 w 1264455"/>
              <a:gd name="connsiteY6" fmla="*/ 4092193 h 4926287"/>
              <a:gd name="connsiteX7" fmla="*/ 1264455 w 1264455"/>
              <a:gd name="connsiteY7" fmla="*/ 4113762 h 4926287"/>
              <a:gd name="connsiteX8" fmla="*/ 362544 w 1264455"/>
              <a:gd name="connsiteY8" fmla="*/ 4796931 h 4926287"/>
              <a:gd name="connsiteX9" fmla="*/ 201663 w 1264455"/>
              <a:gd name="connsiteY9" fmla="*/ 4862847 h 4926287"/>
              <a:gd name="connsiteX10" fmla="*/ 166695 w 1264455"/>
              <a:gd name="connsiteY10" fmla="*/ 4875645 h 4926287"/>
              <a:gd name="connsiteX11" fmla="*/ 49533 w 1264455"/>
              <a:gd name="connsiteY11" fmla="*/ 4913551 h 4926287"/>
              <a:gd name="connsiteX12" fmla="*/ 0 w 1264455"/>
              <a:gd name="connsiteY12" fmla="*/ 4926287 h 492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4455" h="4926287">
                <a:moveTo>
                  <a:pt x="0" y="0"/>
                </a:moveTo>
                <a:lnTo>
                  <a:pt x="53564" y="0"/>
                </a:lnTo>
                <a:lnTo>
                  <a:pt x="184430" y="42338"/>
                </a:lnTo>
                <a:cubicBezTo>
                  <a:pt x="607635" y="197310"/>
                  <a:pt x="979255" y="460836"/>
                  <a:pt x="1264455" y="797216"/>
                </a:cubicBezTo>
                <a:lnTo>
                  <a:pt x="1245431" y="818786"/>
                </a:lnTo>
                <a:cubicBezTo>
                  <a:pt x="871295" y="1264121"/>
                  <a:pt x="646813" y="1833796"/>
                  <a:pt x="646813" y="2455489"/>
                </a:cubicBezTo>
                <a:cubicBezTo>
                  <a:pt x="646813" y="3077183"/>
                  <a:pt x="871295" y="3648126"/>
                  <a:pt x="1245431" y="4092193"/>
                </a:cubicBezTo>
                <a:lnTo>
                  <a:pt x="1264455" y="4113762"/>
                </a:lnTo>
                <a:cubicBezTo>
                  <a:pt x="1019998" y="4403040"/>
                  <a:pt x="712048" y="4638079"/>
                  <a:pt x="362544" y="4796931"/>
                </a:cubicBezTo>
                <a:lnTo>
                  <a:pt x="201663" y="4862847"/>
                </a:lnTo>
                <a:lnTo>
                  <a:pt x="166695" y="4875645"/>
                </a:lnTo>
                <a:lnTo>
                  <a:pt x="49533" y="4913551"/>
                </a:lnTo>
                <a:lnTo>
                  <a:pt x="0" y="4926287"/>
                </a:lnTo>
                <a:close/>
              </a:path>
            </a:pathLst>
          </a:custGeom>
          <a:noFill/>
        </p:spPr>
        <p:txBody>
          <a:bodyPr wrap="square" lIns="0" tIns="100584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100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3931919" cy="2763442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D2F740-9D68-14D7-A2BD-C7AF3ED65878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5753101" y="694944"/>
            <a:ext cx="4805362" cy="121157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800" b="1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3" y="3607903"/>
            <a:ext cx="3931920" cy="2572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ts val="2400"/>
              </a:lnSpc>
              <a:buNone/>
              <a:defRPr/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2157413"/>
            <a:ext cx="5753098" cy="4005643"/>
          </a:xfrm>
        </p:spPr>
        <p:txBody>
          <a:bodyPr lIns="0" tIns="0" rIns="0" bIns="0" anchor="t" anchorCtr="0"/>
          <a:lstStyle>
            <a:lvl1pPr marL="0" indent="0">
              <a:lnSpc>
                <a:spcPts val="3000"/>
              </a:lnSpc>
              <a:spcBef>
                <a:spcPts val="2800"/>
              </a:spcBef>
              <a:buNone/>
              <a:defRPr/>
            </a:lvl1pPr>
            <a:lvl2pPr marL="7429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300139-9769-561C-12A0-4A466D0741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BEE22E-6B38-F772-940C-BDD74D402C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5880629" cy="1690444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4" y="2476239"/>
            <a:ext cx="5880629" cy="32379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12D1E-D950-DF90-FC1D-F9BFC8962A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8338" y="0"/>
            <a:ext cx="5173662" cy="6858000"/>
          </a:xfrm>
          <a:custGeom>
            <a:avLst/>
            <a:gdLst>
              <a:gd name="connsiteX0" fmla="*/ 3805872 w 5173662"/>
              <a:gd name="connsiteY0" fmla="*/ 690240 h 6858000"/>
              <a:gd name="connsiteX1" fmla="*/ 3805872 w 5173662"/>
              <a:gd name="connsiteY1" fmla="*/ 818256 h 6858000"/>
              <a:gd name="connsiteX2" fmla="*/ 4262100 w 5173662"/>
              <a:gd name="connsiteY2" fmla="*/ 818256 h 6858000"/>
              <a:gd name="connsiteX3" fmla="*/ 3729696 w 5173662"/>
              <a:gd name="connsiteY3" fmla="*/ 1350660 h 6858000"/>
              <a:gd name="connsiteX4" fmla="*/ 3820217 w 5173662"/>
              <a:gd name="connsiteY4" fmla="*/ 1441181 h 6858000"/>
              <a:gd name="connsiteX5" fmla="*/ 4360085 w 5173662"/>
              <a:gd name="connsiteY5" fmla="*/ 901313 h 6858000"/>
              <a:gd name="connsiteX6" fmla="*/ 4360085 w 5173662"/>
              <a:gd name="connsiteY6" fmla="*/ 1365882 h 6858000"/>
              <a:gd name="connsiteX7" fmla="*/ 4488101 w 5173662"/>
              <a:gd name="connsiteY7" fmla="*/ 1365882 h 6858000"/>
              <a:gd name="connsiteX8" fmla="*/ 4488101 w 5173662"/>
              <a:gd name="connsiteY8" fmla="*/ 818256 h 6858000"/>
              <a:gd name="connsiteX9" fmla="*/ 4488102 w 5173662"/>
              <a:gd name="connsiteY9" fmla="*/ 818256 h 6858000"/>
              <a:gd name="connsiteX10" fmla="*/ 4488102 w 5173662"/>
              <a:gd name="connsiteY10" fmla="*/ 690240 h 6858000"/>
              <a:gd name="connsiteX11" fmla="*/ 4488101 w 5173662"/>
              <a:gd name="connsiteY11" fmla="*/ 690240 h 6858000"/>
              <a:gd name="connsiteX12" fmla="*/ 4360085 w 5173662"/>
              <a:gd name="connsiteY12" fmla="*/ 690240 h 6858000"/>
              <a:gd name="connsiteX13" fmla="*/ 0 w 5173662"/>
              <a:gd name="connsiteY13" fmla="*/ 0 h 6858000"/>
              <a:gd name="connsiteX14" fmla="*/ 5173662 w 5173662"/>
              <a:gd name="connsiteY14" fmla="*/ 0 h 6858000"/>
              <a:gd name="connsiteX15" fmla="*/ 5173662 w 5173662"/>
              <a:gd name="connsiteY15" fmla="*/ 6858000 h 6858000"/>
              <a:gd name="connsiteX16" fmla="*/ 0 w 5173662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73662" h="6858000">
                <a:moveTo>
                  <a:pt x="3805872" y="690240"/>
                </a:moveTo>
                <a:lnTo>
                  <a:pt x="3805872" y="818256"/>
                </a:lnTo>
                <a:lnTo>
                  <a:pt x="4262100" y="818256"/>
                </a:lnTo>
                <a:lnTo>
                  <a:pt x="3729696" y="1350660"/>
                </a:lnTo>
                <a:lnTo>
                  <a:pt x="3820217" y="1441181"/>
                </a:lnTo>
                <a:lnTo>
                  <a:pt x="4360085" y="901313"/>
                </a:lnTo>
                <a:lnTo>
                  <a:pt x="4360085" y="1365882"/>
                </a:lnTo>
                <a:lnTo>
                  <a:pt x="4488101" y="1365882"/>
                </a:lnTo>
                <a:lnTo>
                  <a:pt x="4488101" y="818256"/>
                </a:lnTo>
                <a:lnTo>
                  <a:pt x="4488102" y="818256"/>
                </a:lnTo>
                <a:lnTo>
                  <a:pt x="4488102" y="690240"/>
                </a:lnTo>
                <a:lnTo>
                  <a:pt x="4488101" y="690240"/>
                </a:lnTo>
                <a:lnTo>
                  <a:pt x="4360085" y="690240"/>
                </a:lnTo>
                <a:close/>
                <a:moveTo>
                  <a:pt x="0" y="0"/>
                </a:moveTo>
                <a:lnTo>
                  <a:pt x="5173662" y="0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6EFE9-69CE-71E1-5B5B-E344DFB9DF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CF949-C78F-45EC-4CDE-5D1B002F00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862641"/>
            <a:ext cx="4339805" cy="2566357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1EFA6-BBF1-0CF2-B2A5-354FA444260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753101" y="3657818"/>
            <a:ext cx="4339805" cy="2734053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106A4-B5DE-575D-F7FC-30617899BB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562560-6E8E-BE71-34A7-27F566AA4B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0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66B37-A875-10F1-3052-1F5C0DBA005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741" y="2140864"/>
            <a:ext cx="3797114" cy="3494753"/>
          </a:xfrm>
        </p:spPr>
        <p:txBody>
          <a:bodyPr lIns="91440">
            <a:normAutofit/>
          </a:bodyPr>
          <a:lstStyle>
            <a:lvl1pPr>
              <a:spcBef>
                <a:spcPts val="2800"/>
              </a:spcBef>
              <a:defRPr sz="2400"/>
            </a:lvl1pPr>
            <a:lvl2pPr>
              <a:spcBef>
                <a:spcPts val="2800"/>
              </a:spcBef>
              <a:defRPr sz="2000"/>
            </a:lvl2pPr>
            <a:lvl3pPr>
              <a:spcBef>
                <a:spcPts val="2800"/>
              </a:spcBef>
              <a:defRPr sz="1800"/>
            </a:lvl3pPr>
            <a:lvl4pPr>
              <a:spcBef>
                <a:spcPts val="2800"/>
              </a:spcBef>
              <a:defRPr sz="1600"/>
            </a:lvl4pPr>
            <a:lvl5pPr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16CC85AA-22A1-34BB-C21E-8EEC11334A9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054600" y="2103438"/>
            <a:ext cx="6451600" cy="3532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CDA2-E91D-329D-7637-2B7A71AB4D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C0597-1B00-EE50-9A1B-7B2CD5D3EE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94946"/>
            <a:ext cx="3793387" cy="27340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1744" y="1926775"/>
            <a:ext cx="5862526" cy="4236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943600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0" rIns="0" bIns="0" rtlCol="0" anchor="ctr" anchorCtr="0"/>
          <a:lstStyle>
            <a:lvl1pPr algn="ctr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71F1EA-20C8-8269-4328-9CFD833A93B4}"/>
              </a:ext>
            </a:extLst>
          </p:cNvPr>
          <p:cNvGrpSpPr/>
          <p:nvPr userDrawn="1"/>
        </p:nvGrpSpPr>
        <p:grpSpPr>
          <a:xfrm>
            <a:off x="10838266" y="752719"/>
            <a:ext cx="602728" cy="596004"/>
            <a:chOff x="11118823" y="513726"/>
            <a:chExt cx="602728" cy="5960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C92664-11DA-FCCE-2DBA-5940FD8572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335C2E-70C2-3AA2-D2F6-9837BEB891AF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7E2B3B-D823-D184-ED44-A72BCBB8C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B05127-A3EE-BCA6-38E9-FEE0E6134EFE}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386297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98D2-F38D-1ACF-2990-1F0273375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910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FD4BCE-35F6-425E-BEE7-07902E8BBFFC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E75F-DF1E-1625-34E8-3AEB1503F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69" r:id="rId3"/>
    <p:sldLayoutId id="214748366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70" r:id="rId10"/>
    <p:sldLayoutId id="2147483696" r:id="rId11"/>
    <p:sldLayoutId id="2147483678" r:id="rId12"/>
    <p:sldLayoutId id="2147483677" r:id="rId13"/>
    <p:sldLayoutId id="2147483671" r:id="rId14"/>
  </p:sldLayoutIdLst>
  <p:hf sldNum="0" hdr="0" ftr="0" dt="0"/>
  <p:txStyles>
    <p:titleStyle>
      <a:lvl1pPr algn="l" defTabSz="457200" rtl="0" eaLnBrk="1" latinLnBrk="0" hangingPunct="1">
        <a:lnSpc>
          <a:spcPts val="4500"/>
        </a:lnSpc>
        <a:spcBef>
          <a:spcPct val="0"/>
        </a:spcBef>
        <a:buNone/>
        <a:defRPr sz="40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14DB-AE04-43EA-0022-86BA29BBD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685799"/>
            <a:ext cx="10058397" cy="4572000"/>
          </a:xfrm>
        </p:spPr>
        <p:txBody>
          <a:bodyPr/>
          <a:lstStyle/>
          <a:p>
            <a:pPr algn="ctr"/>
            <a:r>
              <a:rPr lang="ru-RU" sz="4800" b="1" i="0" dirty="0">
                <a:solidFill>
                  <a:schemeClr val="tx1"/>
                </a:solidFill>
                <a:effectLst/>
                <a:latin typeface="Montserrat" panose="020F0502020204030204" pitchFamily="2" charset="-52"/>
              </a:rPr>
              <a:t>Кейс "Сайт "Раздельный сбор"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D049A-5649-5417-E54D-BEE870DAB733}"/>
              </a:ext>
            </a:extLst>
          </p:cNvPr>
          <p:cNvSpPr txBox="1"/>
          <p:nvPr/>
        </p:nvSpPr>
        <p:spPr>
          <a:xfrm>
            <a:off x="4521080" y="5452534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Команда</a:t>
            </a:r>
            <a:r>
              <a:rPr lang="en-US" b="1" dirty="0"/>
              <a:t>: </a:t>
            </a:r>
            <a:r>
              <a:rPr lang="en-US" b="1" dirty="0" err="1"/>
              <a:t>WebMaster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786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48F2-D2C6-2AC5-DB3B-C7AB67FC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330878"/>
            <a:ext cx="3789177" cy="4572000"/>
          </a:xfrm>
        </p:spPr>
        <p:txBody>
          <a:bodyPr/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A86E3-B05F-1FAF-FE02-9EF319E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0878"/>
            <a:ext cx="4297680" cy="546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увеличение количества мусора в окрестностях, которое может привести к ухудшению здоровья и жизни населения, и к отрицательному влиянию на окружающую природу. Нет сайта в котором собраны все точки раздельного сбора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мусора в Сургуте.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CC2B4-7472-2281-3999-FDCD5F901575}"/>
              </a:ext>
            </a:extLst>
          </p:cNvPr>
          <p:cNvSpPr txBox="1"/>
          <p:nvPr/>
        </p:nvSpPr>
        <p:spPr>
          <a:xfrm>
            <a:off x="889001" y="2432212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Целевая аудитория</a:t>
            </a:r>
            <a:r>
              <a:rPr lang="en-US" b="1" dirty="0"/>
              <a:t>:</a:t>
            </a:r>
            <a:r>
              <a:rPr lang="ru-RU" b="1" dirty="0"/>
              <a:t> Граждане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322AD-5FEE-3273-F7BA-E6C6C1A3932B}"/>
              </a:ext>
            </a:extLst>
          </p:cNvPr>
          <p:cNvSpPr txBox="1"/>
          <p:nvPr/>
        </p:nvSpPr>
        <p:spPr>
          <a:xfrm>
            <a:off x="6798733" y="6168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26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48F2-D2C6-2AC5-DB3B-C7AB67FC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330878"/>
            <a:ext cx="3789177" cy="625855"/>
          </a:xfrm>
        </p:spPr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A86E3-B05F-1FAF-FE02-9EF319E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599" y="354891"/>
            <a:ext cx="4826001" cy="546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Сайт в котором собранны все точки утилизаций, в котором места утилизации подробно показаны на карте.</a:t>
            </a:r>
          </a:p>
          <a:p>
            <a:pPr marL="0" indent="0">
              <a:buNone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322AD-5FEE-3273-F7BA-E6C6C1A3932B}"/>
              </a:ext>
            </a:extLst>
          </p:cNvPr>
          <p:cNvSpPr txBox="1"/>
          <p:nvPr/>
        </p:nvSpPr>
        <p:spPr>
          <a:xfrm>
            <a:off x="6798733" y="6168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26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322AD-5FEE-3273-F7BA-E6C6C1A3932B}"/>
              </a:ext>
            </a:extLst>
          </p:cNvPr>
          <p:cNvSpPr txBox="1"/>
          <p:nvPr/>
        </p:nvSpPr>
        <p:spPr>
          <a:xfrm>
            <a:off x="6798733" y="6168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2024-04-13 10-55-38">
            <a:hlinkClick r:id="" action="ppaction://media"/>
            <a:extLst>
              <a:ext uri="{FF2B5EF4-FFF2-40B4-BE49-F238E27FC236}">
                <a16:creationId xmlns:a16="http://schemas.microsoft.com/office/drawing/2014/main" id="{FAA457FE-402B-2890-BA6F-938A3141F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133" y="41486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F53888-D548-07B3-4DD3-A6B963163C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7334" y="2476239"/>
            <a:ext cx="5880629" cy="323794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Дополнить список меток на карту и их балуны, создать соединение с </a:t>
            </a:r>
            <a:r>
              <a:rPr lang="en-US" dirty="0"/>
              <a:t>Backend</a:t>
            </a:r>
            <a:r>
              <a:rPr lang="ru-RU" dirty="0"/>
              <a:t>, дополнить информацию о важности выброса мусора</a:t>
            </a:r>
            <a:endParaRPr lang="en-US" dirty="0"/>
          </a:p>
        </p:txBody>
      </p:sp>
      <p:pic>
        <p:nvPicPr>
          <p:cNvPr id="11" name="Picture Placeholder 10" descr="A person writing on a glass board">
            <a:extLst>
              <a:ext uri="{FF2B5EF4-FFF2-40B4-BE49-F238E27FC236}">
                <a16:creationId xmlns:a16="http://schemas.microsoft.com/office/drawing/2014/main" id="{D78464A7-BA23-769A-56AD-2AE7CBC9CF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24873" r="24873"/>
          <a:stretch/>
        </p:blipFill>
        <p:spPr>
          <a:xfrm>
            <a:off x="7018338" y="0"/>
            <a:ext cx="5173662" cy="6858000"/>
          </a:xfr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9F0B3BD-8EBF-47C6-44E3-D677976C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Возможнсти</a:t>
            </a:r>
            <a:r>
              <a:rPr lang="ru-RU" dirty="0"/>
              <a:t> и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220304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4EB3-85F1-8A77-09E4-9D41686BD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85799"/>
            <a:ext cx="10058400" cy="45720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287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119559_Win32_SL_v9" id="{F0446A71-0E2F-4374-B5F7-68CC97B41AC5}" vid="{5F7109B1-5E17-45DE-A450-61A147814B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1327D3-DCD7-48E9-B949-338A92714FA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12BCE2-01D6-4B33-89B2-2B0465DCD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C90279-38E5-4D6A-8DA9-FD0F4A6A486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104</Words>
  <Application>Microsoft Office PowerPoint</Application>
  <PresentationFormat>Широкоэкранный</PresentationFormat>
  <Paragraphs>17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Montserrat</vt:lpstr>
      <vt:lpstr>Trebuchet MS</vt:lpstr>
      <vt:lpstr>Wingdings 3</vt:lpstr>
      <vt:lpstr>Facet</vt:lpstr>
      <vt:lpstr>Кейс "Сайт "Раздельный сбор"</vt:lpstr>
      <vt:lpstr>Проблема</vt:lpstr>
      <vt:lpstr>Решение</vt:lpstr>
      <vt:lpstr>Презентация PowerPoint</vt:lpstr>
      <vt:lpstr>Возможнсти и перспективы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 Budget  Meeting</dc:title>
  <dc:creator>St3an1da4rt</dc:creator>
  <cp:lastModifiedBy>Тимофей Столяров</cp:lastModifiedBy>
  <cp:revision>3</cp:revision>
  <dcterms:created xsi:type="dcterms:W3CDTF">2024-01-19T19:15:36Z</dcterms:created>
  <dcterms:modified xsi:type="dcterms:W3CDTF">2024-04-13T06:11:16Z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